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339" r:id="rId2"/>
    <p:sldId id="256" r:id="rId3"/>
    <p:sldId id="277" r:id="rId4"/>
    <p:sldId id="300" r:id="rId5"/>
    <p:sldId id="316" r:id="rId6"/>
    <p:sldId id="336" r:id="rId7"/>
    <p:sldId id="330" r:id="rId8"/>
    <p:sldId id="340" r:id="rId9"/>
    <p:sldId id="318" r:id="rId10"/>
    <p:sldId id="301" r:id="rId11"/>
    <p:sldId id="335" r:id="rId12"/>
    <p:sldId id="334" r:id="rId13"/>
    <p:sldId id="311" r:id="rId14"/>
    <p:sldId id="324" r:id="rId15"/>
    <p:sldId id="342" r:id="rId16"/>
    <p:sldId id="325" r:id="rId17"/>
  </p:sldIdLst>
  <p:sldSz cx="12192000" cy="6858000"/>
  <p:notesSz cx="6858000" cy="9144000"/>
  <p:embeddedFontLs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F1"/>
    <a:srgbClr val="CFFFF0"/>
    <a:srgbClr val="66FF66"/>
    <a:srgbClr val="89FFD8"/>
    <a:srgbClr val="F5FFFC"/>
    <a:srgbClr val="FFFFFF"/>
    <a:srgbClr val="43A081"/>
    <a:srgbClr val="FABABB"/>
    <a:srgbClr val="B6B0D6"/>
    <a:srgbClr val="FDD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5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1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2023/3/30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643A-798F-49D8-8759-0743A333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B97D-136D-49FD-BB51-109AFE3DB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1FB98F45-95E6-499D-9807-25FE1E2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31">
            <a:extLst>
              <a:ext uri="{FF2B5EF4-FFF2-40B4-BE49-F238E27FC236}">
                <a16:creationId xmlns:a16="http://schemas.microsoft.com/office/drawing/2014/main" id="{BE55F226-8DEE-4F45-83BD-6F1192F8AE4D}"/>
              </a:ext>
            </a:extLst>
          </p:cNvPr>
          <p:cNvSpPr/>
          <p:nvPr/>
        </p:nvSpPr>
        <p:spPr>
          <a:xfrm flipH="1">
            <a:off x="1590670" y="2489383"/>
            <a:ext cx="9175998" cy="149585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2DB3F318-2596-4123-8447-C472E5FF8D84}"/>
              </a:ext>
            </a:extLst>
          </p:cNvPr>
          <p:cNvSpPr>
            <a:spLocks noEditPoints="1"/>
          </p:cNvSpPr>
          <p:nvPr/>
        </p:nvSpPr>
        <p:spPr bwMode="auto">
          <a:xfrm rot="20640000">
            <a:off x="1659150" y="1802913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9" name="图片 33">
            <a:extLst>
              <a:ext uri="{FF2B5EF4-FFF2-40B4-BE49-F238E27FC236}">
                <a16:creationId xmlns:a16="http://schemas.microsoft.com/office/drawing/2014/main" id="{857A1F54-47F3-483F-A7EB-2CC94106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268" y="1745974"/>
            <a:ext cx="866974" cy="79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4F2AD0-5B47-4207-9D81-D3D91A1C1DF0}"/>
              </a:ext>
            </a:extLst>
          </p:cNvPr>
          <p:cNvSpPr txBox="1"/>
          <p:nvPr/>
        </p:nvSpPr>
        <p:spPr>
          <a:xfrm>
            <a:off x="1938961" y="2623135"/>
            <a:ext cx="8662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ỦY BAN NHÂN DÂN QUẬN GÒ VẤP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</p:spTree>
    <p:extLst>
      <p:ext uri="{BB962C8B-B14F-4D97-AF65-F5344CB8AC3E}">
        <p14:creationId xmlns:p14="http://schemas.microsoft.com/office/powerpoint/2010/main" val="13273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8"/>
          <p:cNvGrpSpPr/>
          <p:nvPr/>
        </p:nvGrpSpPr>
        <p:grpSpPr>
          <a:xfrm>
            <a:off x="698500" y="242887"/>
            <a:ext cx="10726562" cy="1363919"/>
            <a:chOff x="-931719" y="871468"/>
            <a:chExt cx="10726562" cy="1363919"/>
          </a:xfrm>
        </p:grpSpPr>
        <p:sp>
          <p:nvSpPr>
            <p:cNvPr id="32" name="矩形 16"/>
            <p:cNvSpPr/>
            <p:nvPr/>
          </p:nvSpPr>
          <p:spPr>
            <a:xfrm>
              <a:off x="-830119" y="915210"/>
              <a:ext cx="9542936" cy="1222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3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7"/>
            <a:stretch/>
          </p:blipFill>
          <p:spPr>
            <a:xfrm>
              <a:off x="7923686" y="871468"/>
              <a:ext cx="1871157" cy="1363919"/>
            </a:xfrm>
            <a:prstGeom prst="rect">
              <a:avLst/>
            </a:prstGeom>
          </p:spPr>
        </p:pic>
        <p:sp>
          <p:nvSpPr>
            <p:cNvPr id="34" name="PA_库_文本框 5"/>
            <p:cNvSpPr txBox="1"/>
            <p:nvPr>
              <p:custDataLst>
                <p:tags r:id="rId1"/>
              </p:custDataLst>
            </p:nvPr>
          </p:nvSpPr>
          <p:spPr>
            <a:xfrm>
              <a:off x="-931719" y="997565"/>
              <a:ext cx="94584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Chọn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tình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huống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rồi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nhắn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báo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21111" t="39416" r="7038" b="33667"/>
          <a:stretch/>
        </p:blipFill>
        <p:spPr>
          <a:xfrm>
            <a:off x="698500" y="1733094"/>
            <a:ext cx="3584737" cy="269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组合 4"/>
          <p:cNvGrpSpPr/>
          <p:nvPr/>
        </p:nvGrpSpPr>
        <p:grpSpPr>
          <a:xfrm>
            <a:off x="485243" y="4339684"/>
            <a:ext cx="3992096" cy="2313013"/>
            <a:chOff x="34099" y="1881151"/>
            <a:chExt cx="5710859" cy="3467680"/>
          </a:xfrm>
        </p:grpSpPr>
        <p:grpSp>
          <p:nvGrpSpPr>
            <p:cNvPr id="38" name="组合 6"/>
            <p:cNvGrpSpPr/>
            <p:nvPr/>
          </p:nvGrpSpPr>
          <p:grpSpPr>
            <a:xfrm>
              <a:off x="34099" y="3044578"/>
              <a:ext cx="5710859" cy="2304253"/>
              <a:chOff x="-50627" y="2511911"/>
              <a:chExt cx="5710859" cy="2304253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110592" y="2511911"/>
                <a:ext cx="3619949" cy="763089"/>
                <a:chOff x="938675" y="2485604"/>
                <a:chExt cx="3619949" cy="763089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938675" y="2485604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938675" y="2521084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1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-50627" y="3201193"/>
                <a:ext cx="5710859" cy="161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trường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đá</a:t>
                </a:r>
                <a:r>
                  <a:rPr lang="en-US" altLang="zh-CN" sz="3200" b="1" spc="-15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bóng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mấy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cùng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lớp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32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132676" y="1881151"/>
              <a:ext cx="1567449" cy="1520425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/>
          <a:srcRect l="12892" t="40143" r="12610" b="35222"/>
          <a:stretch/>
        </p:blipFill>
        <p:spPr>
          <a:xfrm>
            <a:off x="4757070" y="1685164"/>
            <a:ext cx="3740273" cy="271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5" name="组合 4"/>
          <p:cNvGrpSpPr/>
          <p:nvPr/>
        </p:nvGrpSpPr>
        <p:grpSpPr>
          <a:xfrm>
            <a:off x="4757070" y="4579074"/>
            <a:ext cx="5218203" cy="1890771"/>
            <a:chOff x="-35664" y="1857892"/>
            <a:chExt cx="6509128" cy="2834653"/>
          </a:xfrm>
        </p:grpSpPr>
        <p:grpSp>
          <p:nvGrpSpPr>
            <p:cNvPr id="46" name="组合 6"/>
            <p:cNvGrpSpPr/>
            <p:nvPr/>
          </p:nvGrpSpPr>
          <p:grpSpPr>
            <a:xfrm>
              <a:off x="-35664" y="3020030"/>
              <a:ext cx="6509128" cy="1672515"/>
              <a:chOff x="-120390" y="2487363"/>
              <a:chExt cx="6509128" cy="1672515"/>
            </a:xfrm>
          </p:grpSpPr>
          <p:grpSp>
            <p:nvGrpSpPr>
              <p:cNvPr id="48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2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矩形 39"/>
              <p:cNvSpPr>
                <a:spLocks noChangeArrowheads="1"/>
              </p:cNvSpPr>
              <p:nvPr/>
            </p:nvSpPr>
            <p:spPr bwMode="auto">
              <a:xfrm>
                <a:off x="-120390" y="3283180"/>
                <a:ext cx="6509128" cy="876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nhà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để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học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nhóm</a:t>
                </a:r>
                <a:r>
                  <a:rPr lang="en-US" altLang="zh-CN" sz="32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3200" spc="-15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7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  <p:pic>
        <p:nvPicPr>
          <p:cNvPr id="53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9553905" y="4804706"/>
            <a:ext cx="2594220" cy="20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8720667" y="3008188"/>
            <a:ext cx="3143108" cy="1234692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hoặc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093849" y="1092032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0821" y="323470"/>
            <a:ext cx="36111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2" name="Picture 2" descr="C:\Users\Dell\Pictures\tin nhan\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4843" r="7447" b="18251"/>
          <a:stretch/>
        </p:blipFill>
        <p:spPr bwMode="auto">
          <a:xfrm>
            <a:off x="685413" y="1548893"/>
            <a:ext cx="2632292" cy="39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Dell\Pictures\tin nhan\pngtree-blue-note-decoration-illustration-png-image_467219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7871"/>
          <a:stretch/>
        </p:blipFill>
        <p:spPr bwMode="auto">
          <a:xfrm>
            <a:off x="3470581" y="1548893"/>
            <a:ext cx="2968337" cy="4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Dell\Pictures\tin nhan\pasted-image-0-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19" y="3125727"/>
            <a:ext cx="3491345" cy="32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Dell\Pictures\tin nhan\e0eb64f76699e81a5f1902eebd44a5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07" y="498764"/>
            <a:ext cx="2433514" cy="38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2112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8"/>
          <p:cNvGrpSpPr/>
          <p:nvPr/>
        </p:nvGrpSpPr>
        <p:grpSpPr>
          <a:xfrm>
            <a:off x="698500" y="242887"/>
            <a:ext cx="10726562" cy="1363919"/>
            <a:chOff x="-931719" y="871468"/>
            <a:chExt cx="10726562" cy="1363919"/>
          </a:xfrm>
        </p:grpSpPr>
        <p:sp>
          <p:nvSpPr>
            <p:cNvPr id="32" name="矩形 16"/>
            <p:cNvSpPr/>
            <p:nvPr/>
          </p:nvSpPr>
          <p:spPr>
            <a:xfrm>
              <a:off x="-830119" y="915210"/>
              <a:ext cx="9542936" cy="1222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3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7"/>
            <a:stretch/>
          </p:blipFill>
          <p:spPr>
            <a:xfrm>
              <a:off x="7923686" y="871468"/>
              <a:ext cx="1871157" cy="1363919"/>
            </a:xfrm>
            <a:prstGeom prst="rect">
              <a:avLst/>
            </a:prstGeom>
          </p:spPr>
        </p:pic>
        <p:sp>
          <p:nvSpPr>
            <p:cNvPr id="34" name="PA_库_文本框 5"/>
            <p:cNvSpPr txBox="1"/>
            <p:nvPr>
              <p:custDataLst>
                <p:tags r:id="rId1"/>
              </p:custDataLst>
            </p:nvPr>
          </p:nvSpPr>
          <p:spPr>
            <a:xfrm>
              <a:off x="-931719" y="997565"/>
              <a:ext cx="94584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Chọn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tình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huống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rồi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nhắn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báo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21111" t="39416" r="7038" b="33667"/>
          <a:stretch/>
        </p:blipFill>
        <p:spPr>
          <a:xfrm>
            <a:off x="698500" y="1733094"/>
            <a:ext cx="3584737" cy="269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组合 4"/>
          <p:cNvGrpSpPr/>
          <p:nvPr/>
        </p:nvGrpSpPr>
        <p:grpSpPr>
          <a:xfrm>
            <a:off x="528058" y="4258359"/>
            <a:ext cx="3992096" cy="2313012"/>
            <a:chOff x="339172" y="1857892"/>
            <a:chExt cx="5710859" cy="3467679"/>
          </a:xfrm>
        </p:grpSpPr>
        <p:grpSp>
          <p:nvGrpSpPr>
            <p:cNvPr id="38" name="组合 6"/>
            <p:cNvGrpSpPr/>
            <p:nvPr/>
          </p:nvGrpSpPr>
          <p:grpSpPr>
            <a:xfrm>
              <a:off x="339172" y="3020030"/>
              <a:ext cx="5710859" cy="2305541"/>
              <a:chOff x="254446" y="2487363"/>
              <a:chExt cx="5710859" cy="2305541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1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254446" y="3177934"/>
                <a:ext cx="5710859" cy="1614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trường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đá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bóng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mấy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cùng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lớp</a:t>
                </a:r>
                <a:r>
                  <a:rPr lang="en-US" altLang="zh-CN" sz="32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32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/>
          <a:srcRect l="12892" t="40143" r="12610" b="35222"/>
          <a:stretch/>
        </p:blipFill>
        <p:spPr>
          <a:xfrm>
            <a:off x="4757070" y="1733161"/>
            <a:ext cx="3740273" cy="271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5" name="组合 4"/>
          <p:cNvGrpSpPr/>
          <p:nvPr/>
        </p:nvGrpSpPr>
        <p:grpSpPr>
          <a:xfrm>
            <a:off x="4466298" y="4474786"/>
            <a:ext cx="5218203" cy="1890771"/>
            <a:chOff x="-35664" y="1857892"/>
            <a:chExt cx="6509128" cy="2834653"/>
          </a:xfrm>
        </p:grpSpPr>
        <p:grpSp>
          <p:nvGrpSpPr>
            <p:cNvPr id="46" name="组合 6"/>
            <p:cNvGrpSpPr/>
            <p:nvPr/>
          </p:nvGrpSpPr>
          <p:grpSpPr>
            <a:xfrm>
              <a:off x="-35664" y="3020030"/>
              <a:ext cx="6509128" cy="1672515"/>
              <a:chOff x="-120390" y="2487363"/>
              <a:chExt cx="6509128" cy="1672515"/>
            </a:xfrm>
          </p:grpSpPr>
          <p:grpSp>
            <p:nvGrpSpPr>
              <p:cNvPr id="48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2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矩形 39"/>
              <p:cNvSpPr>
                <a:spLocks noChangeArrowheads="1"/>
              </p:cNvSpPr>
              <p:nvPr/>
            </p:nvSpPr>
            <p:spPr bwMode="auto">
              <a:xfrm>
                <a:off x="-120390" y="3283180"/>
                <a:ext cx="6509128" cy="876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nhà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để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học</a:t>
                </a:r>
                <a:r>
                  <a:rPr lang="en-US" altLang="zh-CN" sz="3200" b="1" spc="-15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spc="-150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nhóm</a:t>
                </a:r>
                <a:r>
                  <a:rPr lang="en-US" altLang="zh-CN" sz="32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3200" spc="-15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7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  <p:pic>
        <p:nvPicPr>
          <p:cNvPr id="53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9553905" y="4804706"/>
            <a:ext cx="2594220" cy="20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8669865" y="2882895"/>
            <a:ext cx="3115733" cy="1234692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hoặc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03083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6016777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4"/>
          <p:cNvGrpSpPr/>
          <p:nvPr/>
        </p:nvGrpSpPr>
        <p:grpSpPr>
          <a:xfrm>
            <a:off x="560832" y="1509131"/>
            <a:ext cx="4104613" cy="2492319"/>
            <a:chOff x="639591" y="1528683"/>
            <a:chExt cx="5959959" cy="2235446"/>
          </a:xfrm>
        </p:grpSpPr>
        <p:grpSp>
          <p:nvGrpSpPr>
            <p:cNvPr id="38" name="组合 6"/>
            <p:cNvGrpSpPr/>
            <p:nvPr/>
          </p:nvGrpSpPr>
          <p:grpSpPr>
            <a:xfrm>
              <a:off x="639591" y="2081131"/>
              <a:ext cx="5959959" cy="1682998"/>
              <a:chOff x="554865" y="1548464"/>
              <a:chExt cx="5959959" cy="1682998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590487" y="1548464"/>
                <a:ext cx="2910009" cy="498655"/>
                <a:chOff x="1418570" y="1522157"/>
                <a:chExt cx="2910009" cy="498655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1478772" y="1522157"/>
                  <a:ext cx="2748853" cy="498655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1418570" y="1593119"/>
                  <a:ext cx="2910009" cy="414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1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554865" y="2210058"/>
                <a:ext cx="5959959" cy="1021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trường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đá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bóng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mấy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cùng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4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lớp</a:t>
                </a:r>
                <a:r>
                  <a:rPr lang="en-US" altLang="zh-CN" sz="34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3400" spc="-15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382719" y="1528683"/>
              <a:ext cx="1454245" cy="647885"/>
            </a:xfrm>
            <a:prstGeom prst="rect">
              <a:avLst/>
            </a:prstGeom>
          </p:spPr>
        </p:pic>
      </p:grpSp>
      <p:pic>
        <p:nvPicPr>
          <p:cNvPr id="28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83" y="1331371"/>
            <a:ext cx="6678905" cy="5360682"/>
          </a:xfrm>
          <a:prstGeom prst="rect">
            <a:avLst/>
          </a:prstGeom>
        </p:spPr>
      </p:pic>
      <p:sp>
        <p:nvSpPr>
          <p:cNvPr id="30" name="文本框 80"/>
          <p:cNvSpPr txBox="1"/>
          <p:nvPr/>
        </p:nvSpPr>
        <p:spPr>
          <a:xfrm>
            <a:off x="5636113" y="2742862"/>
            <a:ext cx="5833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Ông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!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nay</a:t>
            </a: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, cháu đến trường đá bóng cùng các bạn. Khi nào tập xong cháu sẽ về ngay ạ!</a:t>
            </a:r>
            <a:endParaRPr lang="en-US" sz="3600" kern="0" dirty="0"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	    Cháu</a:t>
            </a:r>
            <a:endParaRPr lang="en-US" sz="3600" kern="0" dirty="0"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		</a:t>
            </a: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	Thanh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Vy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0AD0CF-EAF2-4170-BABA-EF86D0133B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111" t="39416" r="7038" b="33667"/>
          <a:stretch/>
        </p:blipFill>
        <p:spPr>
          <a:xfrm>
            <a:off x="1214698" y="4299637"/>
            <a:ext cx="3598547" cy="1846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7CD1F51A-7FD4-4C2C-B065-64C4594FD989}"/>
              </a:ext>
            </a:extLst>
          </p:cNvPr>
          <p:cNvSpPr/>
          <p:nvPr/>
        </p:nvSpPr>
        <p:spPr>
          <a:xfrm>
            <a:off x="1172590" y="410821"/>
            <a:ext cx="5439878" cy="1019194"/>
          </a:xfrm>
          <a:prstGeom prst="roundRect">
            <a:avLst/>
          </a:prstGeom>
          <a:solidFill>
            <a:srgbClr val="D5FFF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4"/>
          <p:cNvGrpSpPr/>
          <p:nvPr/>
        </p:nvGrpSpPr>
        <p:grpSpPr>
          <a:xfrm>
            <a:off x="362938" y="1411491"/>
            <a:ext cx="3599998" cy="2744349"/>
            <a:chOff x="351966" y="1091947"/>
            <a:chExt cx="5115556" cy="2603196"/>
          </a:xfrm>
        </p:grpSpPr>
        <p:grpSp>
          <p:nvGrpSpPr>
            <p:cNvPr id="38" name="组合 6"/>
            <p:cNvGrpSpPr/>
            <p:nvPr/>
          </p:nvGrpSpPr>
          <p:grpSpPr>
            <a:xfrm>
              <a:off x="351966" y="1767255"/>
              <a:ext cx="5115556" cy="1927888"/>
              <a:chOff x="267240" y="1234588"/>
              <a:chExt cx="5115556" cy="1927888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120143" y="1234588"/>
                <a:ext cx="3482192" cy="511554"/>
                <a:chOff x="948226" y="1208281"/>
                <a:chExt cx="3482192" cy="511554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1008427" y="1208281"/>
                  <a:ext cx="3289347" cy="511554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948226" y="1279239"/>
                  <a:ext cx="3482192" cy="437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微软雅黑" panose="020B0503020204020204" pitchFamily="34" charset="-122"/>
                    </a:rPr>
                    <a:t> 2</a:t>
                  </a:r>
                  <a:endParaRPr lang="zh-CN" altLang="en-US" sz="24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267240" y="1907107"/>
                <a:ext cx="5115556" cy="1255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tới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nhà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để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học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spc="-15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nhóm</a:t>
                </a:r>
                <a:r>
                  <a:rPr lang="en-US" altLang="zh-CN" sz="4000" spc="-15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.</a:t>
                </a:r>
                <a:endParaRPr lang="zh-CN" altLang="en-US" sz="4000" spc="-15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217955" y="1091947"/>
              <a:ext cx="1507800" cy="671744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172590" y="410821"/>
            <a:ext cx="5439878" cy="1019194"/>
          </a:xfrm>
          <a:prstGeom prst="roundRect">
            <a:avLst/>
          </a:prstGeom>
          <a:solidFill>
            <a:srgbClr val="D5FFF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8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77" y="1204695"/>
            <a:ext cx="7727469" cy="5540054"/>
          </a:xfrm>
          <a:prstGeom prst="rect">
            <a:avLst/>
          </a:prstGeom>
        </p:spPr>
      </p:pic>
      <p:sp>
        <p:nvSpPr>
          <p:cNvPr id="30" name="文本框 80"/>
          <p:cNvSpPr txBox="1"/>
          <p:nvPr/>
        </p:nvSpPr>
        <p:spPr>
          <a:xfrm>
            <a:off x="4845273" y="2561238"/>
            <a:ext cx="610554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	     7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kern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10 tháng 9</a:t>
            </a:r>
            <a:endParaRPr lang="en-US" sz="3600" kern="0" dirty="0"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Chị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Ngọc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ơi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!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Sáng 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nay,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Lan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nhóm, khoảng 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10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Lan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đưa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0" dirty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err="1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.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3600" kern="0"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			Em Hiền Mai	</a:t>
            </a:r>
            <a:endParaRPr lang="en-US" sz="3600" kern="0" dirty="0"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81D19A-7878-4E9D-9184-E409BE9393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892" t="40143" r="12610" b="35222"/>
          <a:stretch/>
        </p:blipFill>
        <p:spPr>
          <a:xfrm>
            <a:off x="889000" y="4293584"/>
            <a:ext cx="3064933" cy="193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5586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3" y="1015729"/>
            <a:ext cx="8455340" cy="4847382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1177955" y="264022"/>
            <a:ext cx="516358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5000" b="1" ker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Viết </a:t>
            </a:r>
            <a:r>
              <a:rPr lang="en-US" sz="5000" b="1" kern="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tin </a:t>
            </a:r>
            <a:r>
              <a:rPr lang="en-US" sz="5000" b="1" kern="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endParaRPr lang="en-US" sz="5000" b="1" kern="0" dirty="0">
              <a:ln/>
              <a:solidFill>
                <a:srgbClr val="FF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文本框 80">
            <a:extLst>
              <a:ext uri="{FF2B5EF4-FFF2-40B4-BE49-F238E27FC236}">
                <a16:creationId xmlns:a16="http://schemas.microsoft.com/office/drawing/2014/main" id="{09B022B3-F298-4CA3-A0F0-52CC292FBD2F}"/>
              </a:ext>
            </a:extLst>
          </p:cNvPr>
          <p:cNvSpPr txBox="1"/>
          <p:nvPr/>
        </p:nvSpPr>
        <p:spPr>
          <a:xfrm>
            <a:off x="2192867" y="3027640"/>
            <a:ext cx="51635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kern="0">
                <a:ln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- Từ ngữ phù hợp</a:t>
            </a:r>
            <a:endParaRPr lang="en-US" sz="4000" kern="0" dirty="0">
              <a:ln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文本框 80">
            <a:extLst>
              <a:ext uri="{FF2B5EF4-FFF2-40B4-BE49-F238E27FC236}">
                <a16:creationId xmlns:a16="http://schemas.microsoft.com/office/drawing/2014/main" id="{187B897D-6A62-48BE-9B1D-D56AC691831A}"/>
              </a:ext>
            </a:extLst>
          </p:cNvPr>
          <p:cNvSpPr txBox="1"/>
          <p:nvPr/>
        </p:nvSpPr>
        <p:spPr>
          <a:xfrm>
            <a:off x="2192867" y="2297444"/>
            <a:ext cx="51635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kern="0">
                <a:ln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- Viết đủ 3 phần</a:t>
            </a:r>
            <a:endParaRPr lang="en-US" sz="4000" kern="0" dirty="0">
              <a:ln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文本框 80">
            <a:extLst>
              <a:ext uri="{FF2B5EF4-FFF2-40B4-BE49-F238E27FC236}">
                <a16:creationId xmlns:a16="http://schemas.microsoft.com/office/drawing/2014/main" id="{20F7A095-C2DB-48E0-9B05-FDB26843F911}"/>
              </a:ext>
            </a:extLst>
          </p:cNvPr>
          <p:cNvSpPr txBox="1"/>
          <p:nvPr/>
        </p:nvSpPr>
        <p:spPr>
          <a:xfrm>
            <a:off x="2192867" y="3763007"/>
            <a:ext cx="582220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kern="0">
                <a:ln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- Nội dung ngắn gọn</a:t>
            </a:r>
            <a:endParaRPr lang="en-US" sz="4000" kern="0" dirty="0">
              <a:ln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文本框 80">
            <a:extLst>
              <a:ext uri="{FF2B5EF4-FFF2-40B4-BE49-F238E27FC236}">
                <a16:creationId xmlns:a16="http://schemas.microsoft.com/office/drawing/2014/main" id="{98DCEC14-9AAD-4490-829C-CFFF5E851D2E}"/>
              </a:ext>
            </a:extLst>
          </p:cNvPr>
          <p:cNvSpPr txBox="1"/>
          <p:nvPr/>
        </p:nvSpPr>
        <p:spPr>
          <a:xfrm>
            <a:off x="2192867" y="4503125"/>
            <a:ext cx="62455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kern="0">
                <a:ln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- Có thể ghi rõ thời gian</a:t>
            </a:r>
            <a:endParaRPr lang="en-US" sz="4000" kern="0" dirty="0">
              <a:ln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1" y="2223789"/>
            <a:ext cx="8909793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05111" y="2002087"/>
            <a:ext cx="8122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10000" b="1" kern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10000" b="1" kern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000" b="1" kern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10000" b="1" kern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10000" b="1" kern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10000" b="1" kern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000" b="1" kern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10000" b="1" kern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000" b="1" kern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10000" b="1" ker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lại</a:t>
            </a:r>
            <a:endParaRPr lang="en-US" sz="10000" b="1" kern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589634" y="1502943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718365" y="1708077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51" y="1661589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4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3889931" y="1269265"/>
            <a:ext cx="3924486" cy="417822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Tiếng</a:t>
            </a:r>
            <a:r>
              <a:rPr lang="en-US" altLang="zh-CN" sz="4000" b="1" dirty="0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Việt</a:t>
            </a:r>
            <a:endParaRPr lang="zh-CN" altLang="en-US" sz="4000" b="1" dirty="0">
              <a:solidFill>
                <a:srgbClr val="FF0000"/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14020" y="1952102"/>
            <a:ext cx="7052153" cy="543505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CÁNH ĐỒNG CỦA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BỐ- TIẾT 5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389372" y="2628766"/>
            <a:ext cx="7690560" cy="198683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546619" y="2837914"/>
            <a:ext cx="7376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10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Viết</a:t>
            </a:r>
            <a:r>
              <a:rPr lang="en-US" sz="10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 </a:t>
            </a:r>
            <a:r>
              <a:rPr lang="en-US" sz="100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endParaRPr lang="en-US" sz="10000" b="1" kern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rot="21319000" flipH="1">
            <a:off x="9509294" y="921135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94555" y="211836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582" y="2325200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754102" y="2305615"/>
            <a:ext cx="696870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7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7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7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000" b="1" kern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7000" b="1" kern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hỏi</a:t>
            </a:r>
            <a:endParaRPr lang="en-US" sz="7000" b="1" kern="0" dirty="0">
              <a:ln/>
              <a:solidFill>
                <a:schemeClr val="accent4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902222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51906" y="4646566"/>
            <a:ext cx="9550568" cy="1798514"/>
            <a:chOff x="2210434" y="1565873"/>
            <a:chExt cx="7897210" cy="1439830"/>
          </a:xfrm>
        </p:grpSpPr>
        <p:sp>
          <p:nvSpPr>
            <p:cNvPr id="22" name="圆角矩形 21"/>
            <p:cNvSpPr/>
            <p:nvPr/>
          </p:nvSpPr>
          <p:spPr>
            <a:xfrm>
              <a:off x="2571844" y="1887120"/>
              <a:ext cx="7535800" cy="1118583"/>
            </a:xfrm>
            <a:prstGeom prst="roundRect">
              <a:avLst>
                <a:gd name="adj" fmla="val 12230"/>
              </a:avLst>
            </a:prstGeom>
            <a:solidFill>
              <a:schemeClr val="bg1"/>
            </a:solidFill>
            <a:ln w="76200">
              <a:solidFill>
                <a:srgbClr val="89FFD8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2/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nhắn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zh-C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87" t="52800" r="32428" b="25025"/>
            <a:stretch>
              <a:fillRect/>
            </a:stretch>
          </p:blipFill>
          <p:spPr>
            <a:xfrm rot="20400000">
              <a:off x="2210434" y="1565873"/>
              <a:ext cx="1541379" cy="9107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3508" r="1605" b="26778"/>
          <a:stretch/>
        </p:blipFill>
        <p:spPr>
          <a:xfrm>
            <a:off x="451262" y="985414"/>
            <a:ext cx="9891774" cy="3775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7066" y="2583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600" b="1" kern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hỏi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5" name="组合 15"/>
          <p:cNvGrpSpPr/>
          <p:nvPr/>
        </p:nvGrpSpPr>
        <p:grpSpPr>
          <a:xfrm>
            <a:off x="4930853" y="904663"/>
            <a:ext cx="510162" cy="84317"/>
            <a:chOff x="5878446" y="1252785"/>
            <a:chExt cx="849635" cy="140423"/>
          </a:xfrm>
        </p:grpSpPr>
        <p:sp>
          <p:nvSpPr>
            <p:cNvPr id="36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15"/>
          <p:cNvGrpSpPr/>
          <p:nvPr/>
        </p:nvGrpSpPr>
        <p:grpSpPr>
          <a:xfrm>
            <a:off x="6750985" y="904663"/>
            <a:ext cx="510162" cy="84317"/>
            <a:chOff x="5878446" y="1252785"/>
            <a:chExt cx="849635" cy="140423"/>
          </a:xfrm>
        </p:grpSpPr>
        <p:sp>
          <p:nvSpPr>
            <p:cNvPr id="41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50580" y="3271890"/>
            <a:ext cx="1736640" cy="1943495"/>
            <a:chOff x="2280232" y="2431381"/>
            <a:chExt cx="2172083" cy="137320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3508" r="1605" b="26778"/>
          <a:stretch/>
        </p:blipFill>
        <p:spPr>
          <a:xfrm>
            <a:off x="1868603" y="934145"/>
            <a:ext cx="8913706" cy="5367944"/>
          </a:xfrm>
          <a:prstGeom prst="rect">
            <a:avLst/>
          </a:prstGeom>
        </p:spPr>
      </p:pic>
      <p:sp>
        <p:nvSpPr>
          <p:cNvPr id="31" name="文本框 23"/>
          <p:cNvSpPr txBox="1"/>
          <p:nvPr/>
        </p:nvSpPr>
        <p:spPr>
          <a:xfrm>
            <a:off x="987943" y="2613962"/>
            <a:ext cx="15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5157" y="1585127"/>
            <a:ext cx="2279244" cy="685065"/>
          </a:xfrm>
          <a:prstGeom prst="roundRect">
            <a:avLst/>
          </a:prstGeom>
          <a:noFill/>
          <a:ln w="19050">
            <a:solidFill>
              <a:srgbClr val="66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1786512" y="1281333"/>
            <a:ext cx="784642" cy="6270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85133" y="999069"/>
            <a:ext cx="1710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mẹ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2389" y="3517792"/>
            <a:ext cx="1567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xưng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hô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11809" y="4400254"/>
            <a:ext cx="1507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 con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35011" y="2394761"/>
            <a:ext cx="863167" cy="55776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cxnSpLocks/>
            <a:stCxn id="57" idx="3"/>
          </p:cNvCxnSpPr>
          <p:nvPr/>
        </p:nvCxnSpPr>
        <p:spPr>
          <a:xfrm flipV="1">
            <a:off x="9817792" y="2713532"/>
            <a:ext cx="633309" cy="670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612913" y="2329851"/>
            <a:ext cx="7204879" cy="210842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 flipH="1">
            <a:off x="1279884" y="2713531"/>
            <a:ext cx="1591460" cy="9549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0223031" y="2348936"/>
            <a:ext cx="1789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dung tin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70172" y="4471899"/>
            <a:ext cx="2143104" cy="131335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8964093" y="4930987"/>
            <a:ext cx="1595534" cy="2377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0373784" y="4689848"/>
            <a:ext cx="1432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853D6-7D98-4A15-8652-00A443ACFE29}"/>
              </a:ext>
            </a:extLst>
          </p:cNvPr>
          <p:cNvSpPr txBox="1"/>
          <p:nvPr/>
        </p:nvSpPr>
        <p:spPr>
          <a:xfrm>
            <a:off x="2509651" y="319821"/>
            <a:ext cx="768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Bạn Vân Thi đã nhắn tin cho ai?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E60171-68B8-4D8F-86B0-0EB0F26A1034}"/>
              </a:ext>
            </a:extLst>
          </p:cNvPr>
          <p:cNvSpPr txBox="1"/>
          <p:nvPr/>
        </p:nvSpPr>
        <p:spPr>
          <a:xfrm>
            <a:off x="2509651" y="302267"/>
            <a:ext cx="768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Bạn Vân Thi nhắn những gì?</a:t>
            </a:r>
          </a:p>
        </p:txBody>
      </p:sp>
    </p:spTree>
    <p:extLst>
      <p:ext uri="{BB962C8B-B14F-4D97-AF65-F5344CB8AC3E}">
        <p14:creationId xmlns:p14="http://schemas.microsoft.com/office/powerpoint/2010/main" val="19516370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/>
      <p:bldP spid="53" grpId="0"/>
      <p:bldP spid="54" grpId="0"/>
      <p:bldP spid="55" grpId="0" animBg="1"/>
      <p:bldP spid="57" grpId="0" animBg="1"/>
      <p:bldP spid="59" grpId="0"/>
      <p:bldP spid="60" grpId="0" animBg="1"/>
      <p:bldP spid="62" grpId="0"/>
      <p:bldP spid="4" grpId="0"/>
      <p:bldP spid="4" grpId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902222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3508" r="1605" b="26778"/>
          <a:stretch/>
        </p:blipFill>
        <p:spPr>
          <a:xfrm>
            <a:off x="1536474" y="1120664"/>
            <a:ext cx="9546022" cy="4210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1311" y="260565"/>
            <a:ext cx="686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hỏi</a:t>
            </a:r>
            <a:endParaRPr lang="en-US" sz="3600" b="1" kern="0" dirty="0">
              <a:solidFill>
                <a:srgbClr val="000000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5" name="组合 15"/>
          <p:cNvGrpSpPr/>
          <p:nvPr/>
        </p:nvGrpSpPr>
        <p:grpSpPr>
          <a:xfrm>
            <a:off x="4930853" y="904663"/>
            <a:ext cx="510162" cy="84317"/>
            <a:chOff x="5878446" y="1252785"/>
            <a:chExt cx="849635" cy="140423"/>
          </a:xfrm>
        </p:grpSpPr>
        <p:sp>
          <p:nvSpPr>
            <p:cNvPr id="36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15"/>
          <p:cNvGrpSpPr/>
          <p:nvPr/>
        </p:nvGrpSpPr>
        <p:grpSpPr>
          <a:xfrm>
            <a:off x="6750985" y="904663"/>
            <a:ext cx="510162" cy="84317"/>
            <a:chOff x="5878446" y="1252785"/>
            <a:chExt cx="849635" cy="140423"/>
          </a:xfrm>
        </p:grpSpPr>
        <p:sp>
          <p:nvSpPr>
            <p:cNvPr id="41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37367" y="5263015"/>
            <a:ext cx="10858540" cy="121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58941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1" name="文本框 23"/>
          <p:cNvSpPr txBox="1"/>
          <p:nvPr/>
        </p:nvSpPr>
        <p:spPr>
          <a:xfrm>
            <a:off x="987943" y="2613962"/>
            <a:ext cx="15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cxnSp>
        <p:nvCxnSpPr>
          <p:cNvPr id="7" name="Straight Arrow Connector 6"/>
          <p:cNvCxnSpPr>
            <a:cxnSpLocks/>
            <a:stCxn id="2" idx="2"/>
            <a:endCxn id="11" idx="0"/>
          </p:cNvCxnSpPr>
          <p:nvPr/>
        </p:nvCxnSpPr>
        <p:spPr>
          <a:xfrm flipH="1">
            <a:off x="2788111" y="1550036"/>
            <a:ext cx="3501176" cy="11011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2" idx="2"/>
            <a:endCxn id="14" idx="0"/>
          </p:cNvCxnSpPr>
          <p:nvPr/>
        </p:nvCxnSpPr>
        <p:spPr>
          <a:xfrm>
            <a:off x="6289287" y="1550036"/>
            <a:ext cx="3513992" cy="11011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stCxn id="2" idx="2"/>
            <a:endCxn id="13" idx="0"/>
          </p:cNvCxnSpPr>
          <p:nvPr/>
        </p:nvCxnSpPr>
        <p:spPr>
          <a:xfrm flipH="1">
            <a:off x="6276340" y="1550036"/>
            <a:ext cx="12947" cy="10639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58172" y="688262"/>
            <a:ext cx="48622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5000" u="sng" kern="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5000" u="sng" kern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000" u="sng" kern="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5000" u="sng" kern="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5000" u="sng" kern="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endParaRPr lang="en-US" sz="5000" u="sng" kern="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3140" y="2651141"/>
            <a:ext cx="1729942" cy="34400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杨任东竹石体-Semibold"/>
                <a:cs typeface="Times New Roman" pitchFamily="18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</a:t>
            </a: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tin nhắn</a:t>
            </a:r>
            <a:endParaRPr lang="en-US" sz="4000" kern="0" dirty="0">
              <a:solidFill>
                <a:srgbClr val="C00000"/>
              </a:solidFill>
              <a:latin typeface="Times New Roman" pitchFamily="18" charset="0"/>
              <a:ea typeface="杨任东竹石体-Semibold"/>
              <a:cs typeface="Times New Roman" pitchFamily="18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63158" y="2613962"/>
            <a:ext cx="4226364" cy="34400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杨任东竹石体-Semibold"/>
                <a:cs typeface="Times New Roman" pitchFamily="18" charset="0"/>
                <a:sym typeface="Arial"/>
              </a:rPr>
              <a:t>Nội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dung</a:t>
            </a:r>
            <a:r>
              <a:rPr lang="en-US" sz="3200" kern="0">
                <a:solidFill>
                  <a:schemeClr val="tx1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: 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- Nhắn gửi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- Thông </a:t>
            </a:r>
            <a:r>
              <a:rPr lang="en-US" sz="4000" kern="0" err="1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báo</a:t>
            </a: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- Dặn </a:t>
            </a:r>
            <a:r>
              <a:rPr lang="en-US" sz="4000" kern="0" err="1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dò</a:t>
            </a: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một </a:t>
            </a:r>
            <a:r>
              <a:rPr lang="en-US" sz="4000" kern="0" dirty="0" err="1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điều</a:t>
            </a:r>
            <a:r>
              <a:rPr lang="en-US" sz="4000" kern="0" dirty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</a:t>
            </a:r>
            <a:r>
              <a:rPr lang="en-US" sz="4000" kern="0" err="1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gì</a:t>
            </a:r>
            <a:r>
              <a:rPr lang="en-US" sz="4000" kern="0">
                <a:solidFill>
                  <a:srgbClr val="C00000"/>
                </a:solidFill>
                <a:latin typeface="Times New Roman" pitchFamily="18" charset="0"/>
                <a:ea typeface="杨任东竹石体-Semibold"/>
                <a:cs typeface="Times New Roman" pitchFamily="18" charset="0"/>
                <a:sym typeface="Arial"/>
              </a:rPr>
              <a:t> đó</a:t>
            </a:r>
            <a:endParaRPr lang="en-US" sz="4000" kern="0" dirty="0">
              <a:solidFill>
                <a:srgbClr val="C00000"/>
              </a:solidFill>
              <a:latin typeface="Times New Roman" pitchFamily="18" charset="0"/>
              <a:ea typeface="杨任东竹石体-Semibold"/>
              <a:cs typeface="Times New Roman" pitchFamily="18" charset="0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74364" y="2651141"/>
            <a:ext cx="1857829" cy="344004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kern="0">
                <a:solidFill>
                  <a:srgbClr val="C00000"/>
                </a:solidFill>
                <a:latin typeface="Times New Roman" panose="02020603050405020304" pitchFamily="18" charset="0"/>
                <a:ea typeface="杨任东竹石体-Semibold"/>
                <a:cs typeface="Times New Roman" pitchFamily="18" charset="0"/>
                <a:sym typeface="Arial"/>
              </a:rPr>
              <a:t>Tên người viết</a:t>
            </a:r>
            <a:endParaRPr lang="en-US" sz="4000" kern="0" dirty="0">
              <a:solidFill>
                <a:srgbClr val="C00000"/>
              </a:solidFill>
              <a:latin typeface="Times New Roman" pitchFamily="18" charset="0"/>
              <a:ea typeface="杨任东竹石体-Semibold"/>
              <a:cs typeface="Times New Roman" pitchFamily="18" charset="0"/>
              <a:sym typeface="Arial"/>
            </a:endParaRPr>
          </a:p>
        </p:txBody>
      </p:sp>
      <p:pic>
        <p:nvPicPr>
          <p:cNvPr id="34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 flipH="1">
            <a:off x="106877" y="138545"/>
            <a:ext cx="1793174" cy="14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48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2183B5E1-5F4E-45A3-AD7C-AD7CFF50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27CD3BB8-E647-438B-BD28-FAFACDACDC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99327EF9-1230-4EBD-9631-141E81075C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47B533D9-A077-43CE-BCEF-AF64E9DD57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 flipH="1">
            <a:off x="106877" y="138545"/>
            <a:ext cx="1793174" cy="1411491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9115F90C-67B6-4965-866E-4595460168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2" y="1043613"/>
            <a:ext cx="9239002" cy="52966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8ED098-777F-41C2-8814-1F49C80A72B7}"/>
              </a:ext>
            </a:extLst>
          </p:cNvPr>
          <p:cNvSpPr/>
          <p:nvPr/>
        </p:nvSpPr>
        <p:spPr>
          <a:xfrm>
            <a:off x="1718747" y="476139"/>
            <a:ext cx="2561897" cy="914400"/>
          </a:xfrm>
          <a:prstGeom prst="roundRect">
            <a:avLst/>
          </a:prstGeom>
          <a:solidFill>
            <a:srgbClr val="CFFF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A855FD-8EB6-4931-AD31-184C4E5D8FCC}"/>
              </a:ext>
            </a:extLst>
          </p:cNvPr>
          <p:cNvSpPr/>
          <p:nvPr/>
        </p:nvSpPr>
        <p:spPr>
          <a:xfrm>
            <a:off x="2048255" y="2359751"/>
            <a:ext cx="400939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vào giấy, vở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578167-ECCA-4EE5-B4BE-34AC845D271B}"/>
              </a:ext>
            </a:extLst>
          </p:cNvPr>
          <p:cNvSpPr/>
          <p:nvPr/>
        </p:nvSpPr>
        <p:spPr>
          <a:xfrm>
            <a:off x="1979938" y="3429000"/>
            <a:ext cx="400939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ngữ phù hợp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6E9901-5926-4F36-8692-9AEF8BD61AAF}"/>
              </a:ext>
            </a:extLst>
          </p:cNvPr>
          <p:cNvSpPr/>
          <p:nvPr/>
        </p:nvSpPr>
        <p:spPr>
          <a:xfrm>
            <a:off x="1979937" y="4595367"/>
            <a:ext cx="462581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ngắn gọn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AF68AB-36D9-4B91-94E5-03A9FA5948FE}"/>
              </a:ext>
            </a:extLst>
          </p:cNvPr>
          <p:cNvSpPr/>
          <p:nvPr/>
        </p:nvSpPr>
        <p:spPr>
          <a:xfrm>
            <a:off x="6427349" y="2781683"/>
            <a:ext cx="400939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lớn: lễ phép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D3BD44-578F-4CD3-9558-AAE2DD790894}"/>
              </a:ext>
            </a:extLst>
          </p:cNvPr>
          <p:cNvSpPr/>
          <p:nvPr/>
        </p:nvSpPr>
        <p:spPr>
          <a:xfrm>
            <a:off x="6393190" y="3354276"/>
            <a:ext cx="400939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bè: thân thiện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4D3B1B-B186-45C3-A825-50A9E866AEF6}"/>
              </a:ext>
            </a:extLst>
          </p:cNvPr>
          <p:cNvSpPr/>
          <p:nvPr/>
        </p:nvSpPr>
        <p:spPr>
          <a:xfrm>
            <a:off x="6401825" y="3958096"/>
            <a:ext cx="400939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hơn: rõ ràng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A67D59-A94F-45D6-93C7-053974365221}"/>
              </a:ext>
            </a:extLst>
          </p:cNvPr>
          <p:cNvCxnSpPr/>
          <p:nvPr/>
        </p:nvCxnSpPr>
        <p:spPr>
          <a:xfrm flipV="1">
            <a:off x="5368159" y="3238883"/>
            <a:ext cx="1166648" cy="64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51BA60-104E-4268-BE22-00905F509063}"/>
              </a:ext>
            </a:extLst>
          </p:cNvPr>
          <p:cNvCxnSpPr>
            <a:cxnSpLocks/>
          </p:cNvCxnSpPr>
          <p:nvPr/>
        </p:nvCxnSpPr>
        <p:spPr>
          <a:xfrm flipV="1">
            <a:off x="5410323" y="3855446"/>
            <a:ext cx="1017026" cy="2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973616-05C1-49B9-92D7-A6039A3D750E}"/>
              </a:ext>
            </a:extLst>
          </p:cNvPr>
          <p:cNvCxnSpPr>
            <a:cxnSpLocks/>
          </p:cNvCxnSpPr>
          <p:nvPr/>
        </p:nvCxnSpPr>
        <p:spPr>
          <a:xfrm>
            <a:off x="5368159" y="3897803"/>
            <a:ext cx="1166648" cy="53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3" y="566462"/>
            <a:ext cx="9239002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583420" y="2692400"/>
            <a:ext cx="722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8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8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8000" b="1" kern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8000" b="1" kern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nhắn</a:t>
            </a:r>
            <a:endParaRPr lang="en-US" sz="8000" b="1" kern="0" dirty="0">
              <a:ln/>
              <a:solidFill>
                <a:schemeClr val="accent4"/>
              </a:solidFill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</vt:lpstr>
      <vt:lpstr>Arial</vt:lpstr>
      <vt:lpstr>Times New Roman</vt:lpstr>
      <vt:lpstr>宋体</vt:lpstr>
      <vt:lpstr>迷你简细行楷</vt:lpstr>
      <vt:lpstr>杨任东竹石体-Semibold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2018-03-01T02:03:00Z</dcterms:created>
  <dcterms:modified xsi:type="dcterms:W3CDTF">2023-03-30T02:08:55Z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